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13716000" cy="171465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CE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38" d="100"/>
          <a:sy n="38" d="100"/>
        </p:scale>
        <p:origin x="223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2806167"/>
            <a:ext cx="11658600" cy="5969553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9005929"/>
            <a:ext cx="10287000" cy="4139788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93647-630B-4379-8C23-AF7243CE033C}" type="datetimeFigureOut">
              <a:rPr lang="es-MX" smtClean="0"/>
              <a:t>03/03/2026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D206C-9AF0-4D03-88DD-138A9F7347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1877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93647-630B-4379-8C23-AF7243CE033C}" type="datetimeFigureOut">
              <a:rPr lang="es-MX" smtClean="0"/>
              <a:t>03/03/2026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D206C-9AF0-4D03-88DD-138A9F7347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64479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15513" y="912897"/>
            <a:ext cx="2957513" cy="1453094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6" y="912897"/>
            <a:ext cx="8701088" cy="14530941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93647-630B-4379-8C23-AF7243CE033C}" type="datetimeFigureOut">
              <a:rPr lang="es-MX" smtClean="0"/>
              <a:t>03/03/2026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D206C-9AF0-4D03-88DD-138A9F7347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43793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93647-630B-4379-8C23-AF7243CE033C}" type="datetimeFigureOut">
              <a:rPr lang="es-MX" smtClean="0"/>
              <a:t>03/03/2026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D206C-9AF0-4D03-88DD-138A9F7347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111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832" y="4274745"/>
            <a:ext cx="11830050" cy="7132503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832" y="11474724"/>
            <a:ext cx="11830050" cy="3750815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93647-630B-4379-8C23-AF7243CE033C}" type="datetimeFigureOut">
              <a:rPr lang="es-MX" smtClean="0"/>
              <a:t>03/03/2026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D206C-9AF0-4D03-88DD-138A9F7347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88812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4564485"/>
            <a:ext cx="5829300" cy="1087935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725" y="4564485"/>
            <a:ext cx="5829300" cy="1087935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93647-630B-4379-8C23-AF7243CE033C}" type="datetimeFigureOut">
              <a:rPr lang="es-MX" smtClean="0"/>
              <a:t>03/03/2026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D206C-9AF0-4D03-88DD-138A9F7347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58705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912901"/>
            <a:ext cx="11830050" cy="331421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4763" y="4203297"/>
            <a:ext cx="5802510" cy="2059971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4763" y="6263268"/>
            <a:ext cx="5802510" cy="921232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43726" y="4203297"/>
            <a:ext cx="5831087" cy="2059971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43726" y="6263268"/>
            <a:ext cx="5831087" cy="921232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93647-630B-4379-8C23-AF7243CE033C}" type="datetimeFigureOut">
              <a:rPr lang="es-MX" smtClean="0"/>
              <a:t>03/03/2026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D206C-9AF0-4D03-88DD-138A9F7347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04470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93647-630B-4379-8C23-AF7243CE033C}" type="datetimeFigureOut">
              <a:rPr lang="es-MX" smtClean="0"/>
              <a:t>03/03/2026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D206C-9AF0-4D03-88DD-138A9F7347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38226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93647-630B-4379-8C23-AF7243CE033C}" type="datetimeFigureOut">
              <a:rPr lang="es-MX" smtClean="0"/>
              <a:t>03/03/2026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D206C-9AF0-4D03-88DD-138A9F7347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29323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1143106"/>
            <a:ext cx="4423767" cy="4000871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1087" y="2468795"/>
            <a:ext cx="6943725" cy="12185191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2" y="5143976"/>
            <a:ext cx="4423767" cy="9529853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93647-630B-4379-8C23-AF7243CE033C}" type="datetimeFigureOut">
              <a:rPr lang="es-MX" smtClean="0"/>
              <a:t>03/03/2026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D206C-9AF0-4D03-88DD-138A9F7347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34302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1143106"/>
            <a:ext cx="4423767" cy="4000871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31087" y="2468795"/>
            <a:ext cx="6943725" cy="12185191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2" y="5143976"/>
            <a:ext cx="4423767" cy="9529853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93647-630B-4379-8C23-AF7243CE033C}" type="datetimeFigureOut">
              <a:rPr lang="es-MX" smtClean="0"/>
              <a:t>03/03/2026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D206C-9AF0-4D03-88DD-138A9F7347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7447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2975" y="912901"/>
            <a:ext cx="11830050" cy="33142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75" y="4564485"/>
            <a:ext cx="11830050" cy="10879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2975" y="15892351"/>
            <a:ext cx="3086100" cy="9128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3193647-630B-4379-8C23-AF7243CE033C}" type="datetimeFigureOut">
              <a:rPr lang="es-MX" smtClean="0"/>
              <a:t>03/03/2026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3425" y="15892351"/>
            <a:ext cx="4629150" cy="9128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86925" y="15892351"/>
            <a:ext cx="3086100" cy="9128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DD206C-9AF0-4D03-88DD-138A9F7347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81416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A3686005-B55A-6283-DE7E-446A373917C2}"/>
              </a:ext>
            </a:extLst>
          </p:cNvPr>
          <p:cNvSpPr txBox="1"/>
          <p:nvPr/>
        </p:nvSpPr>
        <p:spPr>
          <a:xfrm>
            <a:off x="1738745" y="14561127"/>
            <a:ext cx="10238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bg1"/>
                </a:solidFill>
              </a:rPr>
              <a:t>LOGOS						LOGOS						 LOGOS</a:t>
            </a:r>
            <a:endParaRPr lang="es-MX" sz="3200" dirty="0">
              <a:solidFill>
                <a:schemeClr val="bg1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9C3E9BC-D35B-E89D-0E6B-45D1BA6C83FC}"/>
              </a:ext>
            </a:extLst>
          </p:cNvPr>
          <p:cNvSpPr txBox="1"/>
          <p:nvPr/>
        </p:nvSpPr>
        <p:spPr>
          <a:xfrm>
            <a:off x="4629150" y="13565646"/>
            <a:ext cx="39260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b="1" dirty="0">
                <a:solidFill>
                  <a:srgbClr val="E2CE8F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26 DE MARZO</a:t>
            </a:r>
            <a:endParaRPr lang="es-MX" sz="4400" b="1" dirty="0">
              <a:solidFill>
                <a:srgbClr val="E2CE8F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43347BB-DB71-E138-7449-772572FEB995}"/>
              </a:ext>
            </a:extLst>
          </p:cNvPr>
          <p:cNvSpPr txBox="1"/>
          <p:nvPr/>
        </p:nvSpPr>
        <p:spPr>
          <a:xfrm>
            <a:off x="439015" y="10164731"/>
            <a:ext cx="16807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LUGAR:</a:t>
            </a:r>
          </a:p>
          <a:p>
            <a:endParaRPr lang="es-ES" sz="3200" b="1" dirty="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endParaRPr lang="es-ES" sz="3200" b="1" dirty="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endParaRPr lang="es-ES" sz="3200" b="1" dirty="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r>
              <a:rPr lang="es-ES" sz="3200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HORA: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DE05C8B-5BF5-79A8-3D47-4FA8446DAE71}"/>
              </a:ext>
            </a:extLst>
          </p:cNvPr>
          <p:cNvSpPr txBox="1"/>
          <p:nvPr/>
        </p:nvSpPr>
        <p:spPr>
          <a:xfrm>
            <a:off x="457200" y="10679988"/>
            <a:ext cx="4171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>
                <a:solidFill>
                  <a:schemeClr val="bg1"/>
                </a:solidFill>
              </a:rPr>
              <a:t>KAJHFKLfhlkJHFLkhfHFñahfñAFSÑSAH</a:t>
            </a:r>
            <a:endParaRPr lang="es-ES" sz="2400" b="1" dirty="0">
              <a:solidFill>
                <a:schemeClr val="bg1"/>
              </a:solidFill>
            </a:endParaRPr>
          </a:p>
          <a:p>
            <a:r>
              <a:rPr lang="es-ES" sz="2400" b="1" dirty="0" err="1">
                <a:solidFill>
                  <a:schemeClr val="bg1"/>
                </a:solidFill>
              </a:rPr>
              <a:t>LKHLÑAhdñlAHDÑLahdñlAD</a:t>
            </a:r>
            <a:endParaRPr lang="es-MX" sz="2400" b="1" dirty="0">
              <a:solidFill>
                <a:schemeClr val="bg1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88782D7-5586-0A56-8CC2-8ECA2001D524}"/>
              </a:ext>
            </a:extLst>
          </p:cNvPr>
          <p:cNvSpPr txBox="1"/>
          <p:nvPr/>
        </p:nvSpPr>
        <p:spPr>
          <a:xfrm>
            <a:off x="1900670" y="12103186"/>
            <a:ext cx="1895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00:00 AM</a:t>
            </a:r>
            <a:endParaRPr lang="es-MX" sz="3200" b="1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701" y="220297"/>
            <a:ext cx="5458972" cy="183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2457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</TotalTime>
  <Words>27</Words>
  <Application>Microsoft Office PowerPoint</Application>
  <PresentationFormat>Personalizado</PresentationFormat>
  <Paragraphs>10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Noto Sans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Ricardo Luna Callejas</dc:creator>
  <cp:lastModifiedBy>marbin fidel ramirez</cp:lastModifiedBy>
  <cp:revision>7</cp:revision>
  <dcterms:created xsi:type="dcterms:W3CDTF">2026-02-26T20:29:27Z</dcterms:created>
  <dcterms:modified xsi:type="dcterms:W3CDTF">2026-03-03T23:30:59Z</dcterms:modified>
</cp:coreProperties>
</file>